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sldIdLst>
    <p:sldId id="256" r:id="rId2"/>
    <p:sldId id="257" r:id="rId3"/>
    <p:sldId id="258" r:id="rId4"/>
    <p:sldId id="259" r:id="rId5"/>
    <p:sldId id="260" r:id="rId6"/>
    <p:sldId id="261" r:id="rId7"/>
    <p:sldId id="262" r:id="rId8"/>
    <p:sldId id="263" r:id="rId9"/>
    <p:sldId id="267" r:id="rId10"/>
    <p:sldId id="266" r:id="rId11"/>
    <p:sldId id="265" r:id="rId12"/>
    <p:sldId id="26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s-ES_tradnl" smtClean="0"/>
              <a:t>Clic para editar título</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September 28, 2011</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‹Nº›</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‹Nº›</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9/28/2011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‹Nº›</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s-ES_tradnl" smtClean="0"/>
              <a:t>Clic para editar título</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9" name="Title 8"/>
          <p:cNvSpPr>
            <a:spLocks noGrp="1"/>
          </p:cNvSpPr>
          <p:nvPr>
            <p:ph type="title"/>
          </p:nvPr>
        </p:nvSpPr>
        <p:spPr/>
        <p:txBody>
          <a:bodyPr/>
          <a:lstStyle/>
          <a:p>
            <a:r>
              <a:rPr lang="es-ES_tradnl" smtClean="0"/>
              <a:t>Clic para editar título</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September 28, 2011</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‹Nº›</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s-ES_tradnl" smtClean="0"/>
              <a:t>Clic para editar título</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September 28, 2011</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‹Nº›</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September 28, 2011</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‹Nº›</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s-ES_tradnl" smtClean="0"/>
              <a:t>Clic para editar título</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s-ES_tradnl" smtClean="0"/>
              <a:t>Haga clic para modificar el estilo de texto del patrón</a:t>
            </a:r>
          </a:p>
        </p:txBody>
      </p:sp>
      <p:sp>
        <p:nvSpPr>
          <p:cNvPr id="11" name="Date Placeholder 10"/>
          <p:cNvSpPr>
            <a:spLocks noGrp="1"/>
          </p:cNvSpPr>
          <p:nvPr>
            <p:ph type="dt" sz="half" idx="16"/>
          </p:nvPr>
        </p:nvSpPr>
        <p:spPr/>
        <p:txBody>
          <a:bodyPr/>
          <a:lstStyle/>
          <a:p>
            <a:fld id="{A9372AC2-3C75-4F5F-A929-48958086FE36}" type="datetime4">
              <a:rPr lang="en-US" smtClean="0"/>
              <a:pPr/>
              <a:t>September 28, 2011</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‹Nº›</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s-ES_tradnl" smtClean="0"/>
              <a:t>Clic para editar título</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_tradnl" smtClean="0"/>
              <a:t>Clic para editar título</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September 28, 2011</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‹Nº›</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September 28, 2011</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‹Nº›</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3" name="Title 12"/>
          <p:cNvSpPr>
            <a:spLocks noGrp="1"/>
          </p:cNvSpPr>
          <p:nvPr>
            <p:ph type="title"/>
          </p:nvPr>
        </p:nvSpPr>
        <p:spPr/>
        <p:txBody>
          <a:bodyPr/>
          <a:lstStyle/>
          <a:p>
            <a:r>
              <a:rPr lang="es-ES_tradnl" smtClean="0"/>
              <a:t>Clic para editar título</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September 28, 2011</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‹Nº›</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s-ES_tradnl" smtClean="0"/>
              <a:t>Haga clic para modificar el estilo de texto del patrón</a:t>
            </a:r>
          </a:p>
        </p:txBody>
      </p:sp>
      <p:sp>
        <p:nvSpPr>
          <p:cNvPr id="12" name="Title 11"/>
          <p:cNvSpPr>
            <a:spLocks noGrp="1"/>
          </p:cNvSpPr>
          <p:nvPr>
            <p:ph type="title"/>
          </p:nvPr>
        </p:nvSpPr>
        <p:spPr>
          <a:xfrm>
            <a:off x="2514600" y="975360"/>
            <a:ext cx="4114800" cy="701040"/>
          </a:xfrm>
        </p:spPr>
        <p:txBody>
          <a:bodyPr/>
          <a:lstStyle/>
          <a:p>
            <a:r>
              <a:rPr lang="es-ES_tradnl" smtClean="0"/>
              <a:t>Clic para editar título</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September 28, 2011</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‹Nº›</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September 28, 2011</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‹Nº›</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s-ES_tradnl" smtClean="0"/>
              <a:t>Clic para editar título</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ransition spd="med"/>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err="1" smtClean="0"/>
              <a:t>Blu-ray</a:t>
            </a:r>
            <a:r>
              <a:rPr lang="es-ES" dirty="0" smtClean="0"/>
              <a:t>, </a:t>
            </a:r>
            <a:r>
              <a:rPr lang="es-ES" dirty="0" err="1" smtClean="0"/>
              <a:t>hd</a:t>
            </a:r>
            <a:r>
              <a:rPr lang="es-ES" dirty="0" smtClean="0"/>
              <a:t>, </a:t>
            </a:r>
            <a:r>
              <a:rPr lang="es-ES" dirty="0" err="1" smtClean="0"/>
              <a:t>dvd</a:t>
            </a:r>
            <a:r>
              <a:rPr lang="es-ES" dirty="0" smtClean="0"/>
              <a:t> &amp; video </a:t>
            </a:r>
            <a:r>
              <a:rPr lang="es-ES" dirty="0" err="1" smtClean="0"/>
              <a:t>estandar</a:t>
            </a:r>
            <a:r>
              <a:rPr lang="es-ES" dirty="0" smtClean="0"/>
              <a:t> </a:t>
            </a:r>
            <a:endParaRPr lang="es-ES" dirty="0"/>
          </a:p>
        </p:txBody>
      </p:sp>
    </p:spTree>
    <p:extLst>
      <p:ext uri="{BB962C8B-B14F-4D97-AF65-F5344CB8AC3E}">
        <p14:creationId xmlns="" xmlns:p14="http://schemas.microsoft.com/office/powerpoint/2010/main" val="9866942"/>
      </p:ext>
    </p:extLst>
  </p:cSld>
  <p:clrMapOvr>
    <a:masterClrMapping/>
  </p:clrMapOvr>
  <p:transition spd="med" advClick="0" advTm="1000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Video estándar </a:t>
            </a:r>
            <a:br>
              <a:rPr lang="es-ES" dirty="0" smtClean="0"/>
            </a:br>
            <a:r>
              <a:rPr lang="es-ES" dirty="0" smtClean="0"/>
              <a:t>(</a:t>
            </a:r>
            <a:r>
              <a:rPr lang="es-ES" dirty="0" err="1" smtClean="0"/>
              <a:t>mpeg</a:t>
            </a:r>
            <a:r>
              <a:rPr lang="es-ES" dirty="0" smtClean="0"/>
              <a:t> 1) </a:t>
            </a:r>
            <a:endParaRPr lang="es-ES" dirty="0"/>
          </a:p>
        </p:txBody>
      </p:sp>
      <p:sp>
        <p:nvSpPr>
          <p:cNvPr id="4" name="CuadroTexto 3"/>
          <p:cNvSpPr txBox="1"/>
          <p:nvPr/>
        </p:nvSpPr>
        <p:spPr>
          <a:xfrm>
            <a:off x="1383913" y="2871833"/>
            <a:ext cx="6642781" cy="1938992"/>
          </a:xfrm>
          <a:prstGeom prst="rect">
            <a:avLst/>
          </a:prstGeom>
          <a:noFill/>
        </p:spPr>
        <p:txBody>
          <a:bodyPr wrap="square" rtlCol="0">
            <a:spAutoFit/>
          </a:bodyPr>
          <a:lstStyle/>
          <a:p>
            <a:r>
              <a:rPr lang="es-ES" sz="2400" dirty="0" smtClean="0"/>
              <a:t>Permite el almacenamiento de video y sonido estéreo </a:t>
            </a:r>
          </a:p>
          <a:p>
            <a:r>
              <a:rPr lang="es-ES" sz="2400" dirty="0" smtClean="0"/>
              <a:t>Consiste en diferentes partes que define la codificación del video ,audio y la denominada parte del sistema .</a:t>
            </a:r>
          </a:p>
          <a:p>
            <a:r>
              <a:rPr lang="es-ES" sz="2400" dirty="0" smtClean="0"/>
              <a:t>Su calidad se parece al sistema VHS </a:t>
            </a:r>
            <a:endParaRPr lang="es-ES" sz="2400" dirty="0"/>
          </a:p>
        </p:txBody>
      </p:sp>
    </p:spTree>
    <p:extLst>
      <p:ext uri="{BB962C8B-B14F-4D97-AF65-F5344CB8AC3E}">
        <p14:creationId xmlns="" xmlns:p14="http://schemas.microsoft.com/office/powerpoint/2010/main" val="4188560878"/>
      </p:ext>
    </p:extLst>
  </p:cSld>
  <p:clrMapOvr>
    <a:masterClrMapping/>
  </p:clrMapOvr>
  <p:transition spd="med">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Video estándar </a:t>
            </a:r>
            <a:br>
              <a:rPr lang="es-ES" dirty="0" smtClean="0"/>
            </a:br>
            <a:r>
              <a:rPr lang="es-ES" dirty="0" smtClean="0"/>
              <a:t>(</a:t>
            </a:r>
            <a:r>
              <a:rPr lang="es-ES" dirty="0" err="1" smtClean="0"/>
              <a:t>mpeg</a:t>
            </a:r>
            <a:r>
              <a:rPr lang="es-ES" dirty="0" smtClean="0"/>
              <a:t> 2)</a:t>
            </a:r>
            <a:endParaRPr lang="es-ES" dirty="0"/>
          </a:p>
        </p:txBody>
      </p:sp>
      <p:sp>
        <p:nvSpPr>
          <p:cNvPr id="5" name="CuadroTexto 4"/>
          <p:cNvSpPr txBox="1"/>
          <p:nvPr/>
        </p:nvSpPr>
        <p:spPr>
          <a:xfrm>
            <a:off x="1302507" y="2957160"/>
            <a:ext cx="7326596" cy="1815882"/>
          </a:xfrm>
          <a:prstGeom prst="rect">
            <a:avLst/>
          </a:prstGeom>
          <a:noFill/>
        </p:spPr>
        <p:txBody>
          <a:bodyPr wrap="square" rtlCol="0">
            <a:spAutoFit/>
          </a:bodyPr>
          <a:lstStyle/>
          <a:p>
            <a:pPr algn="ctr"/>
            <a:r>
              <a:rPr lang="es-ES" sz="2800" dirty="0" smtClean="0"/>
              <a:t>Es la designación para un grupo  de estándares  de codificación de audio y video para señales de transmisión que incluyen televisión </a:t>
            </a:r>
            <a:r>
              <a:rPr lang="es-ES" sz="2800" dirty="0"/>
              <a:t>d</a:t>
            </a:r>
            <a:r>
              <a:rPr lang="es-ES" sz="2800" dirty="0" smtClean="0"/>
              <a:t>igital terrestre por satélite o cable </a:t>
            </a:r>
            <a:endParaRPr lang="es-ES" sz="2800" dirty="0"/>
          </a:p>
        </p:txBody>
      </p:sp>
    </p:spTree>
    <p:extLst>
      <p:ext uri="{BB962C8B-B14F-4D97-AF65-F5344CB8AC3E}">
        <p14:creationId xmlns="" xmlns:p14="http://schemas.microsoft.com/office/powerpoint/2010/main" val="3523434053"/>
      </p:ext>
    </p:extLst>
  </p:cSld>
  <p:clrMapOvr>
    <a:masterClrMapping/>
  </p:clrMapOvr>
  <p:transition spd="med">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Video estándar </a:t>
            </a:r>
            <a:br>
              <a:rPr lang="es-ES" dirty="0" smtClean="0"/>
            </a:br>
            <a:r>
              <a:rPr lang="es-ES" dirty="0" smtClean="0"/>
              <a:t>(</a:t>
            </a:r>
            <a:r>
              <a:rPr lang="es-ES" dirty="0" err="1" smtClean="0"/>
              <a:t>mpeg</a:t>
            </a:r>
            <a:r>
              <a:rPr lang="es-ES" dirty="0" smtClean="0"/>
              <a:t> 4)</a:t>
            </a:r>
            <a:endParaRPr lang="es-ES" dirty="0"/>
          </a:p>
        </p:txBody>
      </p:sp>
      <p:sp>
        <p:nvSpPr>
          <p:cNvPr id="5" name="CuadroTexto 4"/>
          <p:cNvSpPr txBox="1"/>
          <p:nvPr/>
        </p:nvSpPr>
        <p:spPr>
          <a:xfrm>
            <a:off x="1872353" y="1986174"/>
            <a:ext cx="5454244" cy="1938992"/>
          </a:xfrm>
          <a:prstGeom prst="rect">
            <a:avLst/>
          </a:prstGeom>
          <a:noFill/>
        </p:spPr>
        <p:txBody>
          <a:bodyPr wrap="square" rtlCol="0">
            <a:spAutoFit/>
          </a:bodyPr>
          <a:lstStyle/>
          <a:p>
            <a:pPr algn="ctr"/>
            <a:r>
              <a:rPr lang="es-ES" sz="2400" dirty="0" smtClean="0"/>
              <a:t>Los usos principales del </a:t>
            </a:r>
            <a:r>
              <a:rPr lang="es-ES" sz="2400" dirty="0" err="1" smtClean="0"/>
              <a:t>mpge</a:t>
            </a:r>
            <a:r>
              <a:rPr lang="es-ES" sz="2400" dirty="0" smtClean="0"/>
              <a:t> 4 son los flujos de medios audiovisuales ,la distribución en CD la transmisión bidireccional por videófono y emisión de televisión </a:t>
            </a:r>
            <a:endParaRPr lang="es-ES" sz="2400" dirty="0"/>
          </a:p>
        </p:txBody>
      </p:sp>
    </p:spTree>
    <p:extLst>
      <p:ext uri="{BB962C8B-B14F-4D97-AF65-F5344CB8AC3E}">
        <p14:creationId xmlns="" xmlns:p14="http://schemas.microsoft.com/office/powerpoint/2010/main" val="3272513304"/>
      </p:ext>
    </p:extLst>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21099" y="1904774"/>
            <a:ext cx="6252030" cy="2585323"/>
          </a:xfrm>
          <a:prstGeom prst="rect">
            <a:avLst/>
          </a:prstGeom>
          <a:noFill/>
        </p:spPr>
        <p:txBody>
          <a:bodyPr wrap="square" rtlCol="0">
            <a:spAutoFit/>
          </a:bodyPr>
          <a:lstStyle/>
          <a:p>
            <a:pPr algn="ctr"/>
            <a:r>
              <a:rPr lang="es-ES" dirty="0" smtClean="0"/>
              <a:t>Andrea Paola Vallejo Coronado </a:t>
            </a:r>
          </a:p>
          <a:p>
            <a:pPr algn="ctr"/>
            <a:r>
              <a:rPr lang="es-ES" dirty="0" err="1" smtClean="0"/>
              <a:t>Zulidey</a:t>
            </a:r>
            <a:r>
              <a:rPr lang="es-ES" dirty="0" smtClean="0"/>
              <a:t> Escocia Rodríguez </a:t>
            </a:r>
          </a:p>
          <a:p>
            <a:pPr algn="ctr"/>
            <a:r>
              <a:rPr lang="es-ES" dirty="0" smtClean="0"/>
              <a:t>Fernanda Ariadna Juárez Medina</a:t>
            </a:r>
          </a:p>
          <a:p>
            <a:pPr algn="ctr"/>
            <a:r>
              <a:rPr lang="es-ES" dirty="0" smtClean="0"/>
              <a:t>Mónica Alejandra Jacobo Pérez </a:t>
            </a:r>
          </a:p>
          <a:p>
            <a:pPr algn="ctr"/>
            <a:r>
              <a:rPr lang="es-ES" dirty="0" smtClean="0"/>
              <a:t>Universidad Autónoma de México </a:t>
            </a:r>
          </a:p>
          <a:p>
            <a:pPr algn="ctr"/>
            <a:r>
              <a:rPr lang="es-ES" dirty="0" smtClean="0"/>
              <a:t>Colegio de Ciencias y Humanidades Plantel Vallejo </a:t>
            </a:r>
          </a:p>
          <a:p>
            <a:pPr algn="ctr"/>
            <a:r>
              <a:rPr lang="es-ES" dirty="0" smtClean="0"/>
              <a:t>Grupo 110B  </a:t>
            </a:r>
          </a:p>
          <a:p>
            <a:pPr algn="ctr"/>
            <a:r>
              <a:rPr lang="es-ES" dirty="0" smtClean="0"/>
              <a:t>Computación </a:t>
            </a:r>
          </a:p>
          <a:p>
            <a:pPr algn="ctr"/>
            <a:r>
              <a:rPr lang="es-ES" dirty="0" smtClean="0"/>
              <a:t> </a:t>
            </a:r>
            <a:endParaRPr lang="es-ES" dirty="0"/>
          </a:p>
        </p:txBody>
      </p:sp>
    </p:spTree>
    <p:extLst>
      <p:ext uri="{BB962C8B-B14F-4D97-AF65-F5344CB8AC3E}">
        <p14:creationId xmlns="" xmlns:p14="http://schemas.microsoft.com/office/powerpoint/2010/main" val="2614681127"/>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BLU-RAY </a:t>
            </a:r>
            <a:endParaRPr lang="es-ES" dirty="0"/>
          </a:p>
        </p:txBody>
      </p:sp>
      <p:sp>
        <p:nvSpPr>
          <p:cNvPr id="5" name="CuadroTexto 4"/>
          <p:cNvSpPr txBox="1"/>
          <p:nvPr/>
        </p:nvSpPr>
        <p:spPr>
          <a:xfrm>
            <a:off x="338666" y="2823896"/>
            <a:ext cx="8246533" cy="2554545"/>
          </a:xfrm>
          <a:prstGeom prst="rect">
            <a:avLst/>
          </a:prstGeom>
          <a:noFill/>
        </p:spPr>
        <p:txBody>
          <a:bodyPr wrap="square" rtlCol="0">
            <a:spAutoFit/>
          </a:bodyPr>
          <a:lstStyle/>
          <a:p>
            <a:pPr algn="ctr"/>
            <a:r>
              <a:rPr lang="es-ES" sz="2000" dirty="0"/>
              <a:t>Es un disco </a:t>
            </a:r>
            <a:r>
              <a:rPr lang="es-ES" sz="2000" dirty="0" smtClean="0"/>
              <a:t>óptico  </a:t>
            </a:r>
            <a:r>
              <a:rPr lang="es-ES" sz="2000" dirty="0"/>
              <a:t>del alta densidad para almacenamiento de datos y </a:t>
            </a:r>
            <a:r>
              <a:rPr lang="es-ES" sz="2000" dirty="0" smtClean="0"/>
              <a:t>video</a:t>
            </a:r>
          </a:p>
          <a:p>
            <a:pPr algn="ctr"/>
            <a:r>
              <a:rPr lang="es-ES" sz="2000" dirty="0" smtClean="0"/>
              <a:t>El </a:t>
            </a:r>
            <a:r>
              <a:rPr lang="es-ES" sz="2000" dirty="0" err="1" smtClean="0"/>
              <a:t>blu-ray</a:t>
            </a:r>
            <a:r>
              <a:rPr lang="es-ES" sz="2000" dirty="0" smtClean="0"/>
              <a:t> utiliza un laser azul/violeta de 405 nanómetros ( longitud de onda de la radiación ultravioleta) </a:t>
            </a:r>
          </a:p>
          <a:p>
            <a:pPr algn="ctr"/>
            <a:r>
              <a:rPr lang="es-ES" sz="2000" dirty="0" smtClean="0">
                <a:solidFill>
                  <a:srgbClr val="FFFFFF"/>
                </a:solidFill>
              </a:rPr>
              <a:t>El nombre proviene del color azul (</a:t>
            </a:r>
            <a:r>
              <a:rPr lang="es-ES" sz="2000" dirty="0" err="1" smtClean="0">
                <a:solidFill>
                  <a:srgbClr val="FFFFFF"/>
                </a:solidFill>
              </a:rPr>
              <a:t>blue</a:t>
            </a:r>
            <a:r>
              <a:rPr lang="es-ES" sz="2000" dirty="0" smtClean="0">
                <a:solidFill>
                  <a:srgbClr val="FFFFFF"/>
                </a:solidFill>
              </a:rPr>
              <a:t>)  de su rayo  laser,</a:t>
            </a:r>
            <a:r>
              <a:rPr lang="es-ES" sz="2000" dirty="0">
                <a:solidFill>
                  <a:srgbClr val="FFFFFF"/>
                </a:solidFill>
              </a:rPr>
              <a:t> </a:t>
            </a:r>
            <a:r>
              <a:rPr lang="es-ES" sz="2000" dirty="0" smtClean="0">
                <a:solidFill>
                  <a:srgbClr val="FFFFFF"/>
                </a:solidFill>
              </a:rPr>
              <a:t>se elimino la “E” ya que en algunos países las palabras comunes no pueden registrase comercialmente.</a:t>
            </a:r>
          </a:p>
          <a:p>
            <a:pPr algn="ctr"/>
            <a:r>
              <a:rPr lang="es-ES" sz="2000" dirty="0" smtClean="0">
                <a:solidFill>
                  <a:srgbClr val="FFFFFF"/>
                </a:solidFill>
              </a:rPr>
              <a:t>Es marca registrada de Sony </a:t>
            </a:r>
          </a:p>
          <a:p>
            <a:pPr algn="ctr"/>
            <a:r>
              <a:rPr lang="es-ES" sz="2000" dirty="0" smtClean="0">
                <a:solidFill>
                  <a:srgbClr val="FFFFFF"/>
                </a:solidFill>
              </a:rPr>
              <a:t>Un disco </a:t>
            </a:r>
            <a:r>
              <a:rPr lang="es-ES" sz="2000" dirty="0" err="1" smtClean="0">
                <a:solidFill>
                  <a:srgbClr val="FFFFFF"/>
                </a:solidFill>
              </a:rPr>
              <a:t>blu-ray</a:t>
            </a:r>
            <a:r>
              <a:rPr lang="es-ES" sz="2000" dirty="0" smtClean="0">
                <a:solidFill>
                  <a:srgbClr val="FFFFFF"/>
                </a:solidFill>
              </a:rPr>
              <a:t> puede contener unos 25 GB aunque también existen disco que almacenan  100 GB</a:t>
            </a:r>
            <a:endParaRPr lang="es-ES" sz="2000" dirty="0">
              <a:solidFill>
                <a:srgbClr val="FFFFFF"/>
              </a:solidFill>
            </a:endParaRPr>
          </a:p>
        </p:txBody>
      </p:sp>
    </p:spTree>
    <p:extLst>
      <p:ext uri="{BB962C8B-B14F-4D97-AF65-F5344CB8AC3E}">
        <p14:creationId xmlns="" xmlns:p14="http://schemas.microsoft.com/office/powerpoint/2010/main" val="1207736309"/>
      </p:ext>
    </p:extLst>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14066" y="2100135"/>
            <a:ext cx="8059256" cy="1477328"/>
          </a:xfrm>
          <a:prstGeom prst="rect">
            <a:avLst/>
          </a:prstGeom>
          <a:noFill/>
        </p:spPr>
        <p:txBody>
          <a:bodyPr wrap="square" rtlCol="0">
            <a:spAutoFit/>
          </a:bodyPr>
          <a:lstStyle/>
          <a:p>
            <a:r>
              <a:rPr lang="es-ES" dirty="0" smtClean="0"/>
              <a:t>Existen diferentes formatos  el BD-R formato grabable, BD-RE formato re escribible y  BD-ROOM</a:t>
            </a:r>
          </a:p>
          <a:p>
            <a:r>
              <a:rPr lang="es-ES" dirty="0" smtClean="0"/>
              <a:t>A comparación con el  DVD tienen mas densidad de información.</a:t>
            </a:r>
          </a:p>
          <a:p>
            <a:r>
              <a:rPr lang="es-ES" dirty="0" smtClean="0"/>
              <a:t>Algunas ventajas del disco </a:t>
            </a:r>
            <a:r>
              <a:rPr lang="es-ES" dirty="0" err="1" smtClean="0"/>
              <a:t>Blu-ray</a:t>
            </a:r>
            <a:r>
              <a:rPr lang="es-ES" dirty="0" smtClean="0"/>
              <a:t> poseen una gran resistencia a ralladuras  y suciedad debido a que utilizan una capa llamada </a:t>
            </a:r>
            <a:r>
              <a:rPr lang="es-ES" dirty="0" err="1" smtClean="0"/>
              <a:t>Durabis</a:t>
            </a:r>
            <a:r>
              <a:rPr lang="es-ES" dirty="0" smtClean="0"/>
              <a:t> aunque el precio de este es elevado </a:t>
            </a:r>
            <a:endParaRPr lang="es-ES" dirty="0"/>
          </a:p>
        </p:txBody>
      </p:sp>
      <p:pic>
        <p:nvPicPr>
          <p:cNvPr id="6" name="Imagen 5" descr="blue .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91431" y="3823512"/>
            <a:ext cx="2930639" cy="2715698"/>
          </a:xfrm>
          <a:prstGeom prst="rect">
            <a:avLst/>
          </a:prstGeom>
        </p:spPr>
      </p:pic>
      <p:pic>
        <p:nvPicPr>
          <p:cNvPr id="7" name="Imagen 6" descr="sony.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5188" y="3948372"/>
            <a:ext cx="4246075" cy="2476877"/>
          </a:xfrm>
          <a:prstGeom prst="rect">
            <a:avLst/>
          </a:prstGeom>
        </p:spPr>
      </p:pic>
    </p:spTree>
    <p:extLst>
      <p:ext uri="{BB962C8B-B14F-4D97-AF65-F5344CB8AC3E}">
        <p14:creationId xmlns="" xmlns:p14="http://schemas.microsoft.com/office/powerpoint/2010/main" val="620999853"/>
      </p:ext>
    </p:extLst>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err="1" smtClean="0"/>
              <a:t>Hd</a:t>
            </a:r>
            <a:r>
              <a:rPr lang="es-ES" dirty="0" smtClean="0"/>
              <a:t> </a:t>
            </a:r>
            <a:endParaRPr lang="es-ES" dirty="0"/>
          </a:p>
        </p:txBody>
      </p:sp>
      <p:sp>
        <p:nvSpPr>
          <p:cNvPr id="4" name="CuadroTexto 3"/>
          <p:cNvSpPr txBox="1"/>
          <p:nvPr/>
        </p:nvSpPr>
        <p:spPr>
          <a:xfrm>
            <a:off x="602410" y="2568096"/>
            <a:ext cx="7538254" cy="2677656"/>
          </a:xfrm>
          <a:prstGeom prst="rect">
            <a:avLst/>
          </a:prstGeom>
          <a:noFill/>
        </p:spPr>
        <p:txBody>
          <a:bodyPr wrap="square" rtlCol="0">
            <a:spAutoFit/>
          </a:bodyPr>
          <a:lstStyle/>
          <a:p>
            <a:r>
              <a:rPr lang="es-ES" sz="2400" dirty="0" smtClean="0"/>
              <a:t>HD del ingles High </a:t>
            </a:r>
            <a:r>
              <a:rPr lang="es-ES" sz="2400" dirty="0" err="1" smtClean="0"/>
              <a:t>Definition</a:t>
            </a:r>
            <a:r>
              <a:rPr lang="es-ES" sz="2400" dirty="0"/>
              <a:t> </a:t>
            </a:r>
            <a:r>
              <a:rPr lang="es-ES" sz="2400" dirty="0" smtClean="0"/>
              <a:t>es un sistema de video con mayor resolución que la estándar alcanzando resoluciones de 1080 pixeles </a:t>
            </a:r>
          </a:p>
          <a:p>
            <a:r>
              <a:rPr lang="es-ES" sz="2400" dirty="0" smtClean="0"/>
              <a:t>Algunas de sus ventajas son que el  video HD no maneja regiones, no son tan caros comparados con el </a:t>
            </a:r>
            <a:r>
              <a:rPr lang="es-ES" sz="2400" dirty="0" err="1" smtClean="0"/>
              <a:t>Blu-Ray</a:t>
            </a:r>
            <a:r>
              <a:rPr lang="es-ES" sz="2400" dirty="0" smtClean="0"/>
              <a:t>, normalmente es acompañado con un sonido envolvente de 5.1 o mayor .</a:t>
            </a:r>
            <a:endParaRPr lang="es-ES" sz="2400" dirty="0"/>
          </a:p>
        </p:txBody>
      </p:sp>
    </p:spTree>
    <p:extLst>
      <p:ext uri="{BB962C8B-B14F-4D97-AF65-F5344CB8AC3E}">
        <p14:creationId xmlns="" xmlns:p14="http://schemas.microsoft.com/office/powerpoint/2010/main" val="409666685"/>
      </p:ext>
    </p:extLst>
  </p:cSld>
  <p:clrMapOvr>
    <a:masterClrMapping/>
  </p:clrMapOvr>
  <p:transition spd="med">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99613"/>
            <a:ext cx="4677509" cy="3750773"/>
          </a:xfrm>
          <a:prstGeom prst="rect">
            <a:avLst/>
          </a:prstGeom>
        </p:spPr>
      </p:pic>
      <p:pic>
        <p:nvPicPr>
          <p:cNvPr id="5" name="Imagen 4" descr="hd dvd.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84218" y="2963358"/>
            <a:ext cx="3683000" cy="3683000"/>
          </a:xfrm>
          <a:prstGeom prst="rect">
            <a:avLst/>
          </a:prstGeom>
        </p:spPr>
      </p:pic>
    </p:spTree>
    <p:extLst>
      <p:ext uri="{BB962C8B-B14F-4D97-AF65-F5344CB8AC3E}">
        <p14:creationId xmlns="" xmlns:p14="http://schemas.microsoft.com/office/powerpoint/2010/main" val="1080527045"/>
      </p:ext>
    </p:extLst>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DVD</a:t>
            </a:r>
            <a:endParaRPr lang="es-ES" dirty="0"/>
          </a:p>
        </p:txBody>
      </p:sp>
      <p:sp>
        <p:nvSpPr>
          <p:cNvPr id="5" name="CuadroTexto 4"/>
          <p:cNvSpPr txBox="1"/>
          <p:nvPr/>
        </p:nvSpPr>
        <p:spPr>
          <a:xfrm>
            <a:off x="1725820" y="2371787"/>
            <a:ext cx="5929303" cy="1569660"/>
          </a:xfrm>
          <a:prstGeom prst="rect">
            <a:avLst/>
          </a:prstGeom>
          <a:noFill/>
        </p:spPr>
        <p:txBody>
          <a:bodyPr wrap="square" rtlCol="0">
            <a:spAutoFit/>
          </a:bodyPr>
          <a:lstStyle/>
          <a:p>
            <a:pPr algn="ctr"/>
            <a:r>
              <a:rPr lang="es-ES" sz="2400" dirty="0" smtClean="0"/>
              <a:t>Digital </a:t>
            </a:r>
            <a:r>
              <a:rPr lang="es-ES" sz="2400" dirty="0" err="1" smtClean="0"/>
              <a:t>Versatile</a:t>
            </a:r>
            <a:r>
              <a:rPr lang="es-ES" sz="2400" dirty="0" smtClean="0"/>
              <a:t> Disc tiene como función grabar videos con sonidos con gran nitidez, un DVD simple puede grabar 8.5 gigabytes o cuatro horas de  video en una sola cara </a:t>
            </a:r>
            <a:endParaRPr lang="es-ES" sz="2400" dirty="0"/>
          </a:p>
        </p:txBody>
      </p:sp>
      <p:pic>
        <p:nvPicPr>
          <p:cNvPr id="7" name="Imagen 6" descr="DVD.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33927" y="4411912"/>
            <a:ext cx="2135069" cy="2135069"/>
          </a:xfrm>
          <a:prstGeom prst="rect">
            <a:avLst/>
          </a:prstGeom>
        </p:spPr>
      </p:pic>
      <p:pic>
        <p:nvPicPr>
          <p:cNvPr id="8" name="Imagen 7" descr="LECTOR.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39692" y="4732221"/>
            <a:ext cx="4070332" cy="1814760"/>
          </a:xfrm>
          <a:prstGeom prst="rect">
            <a:avLst/>
          </a:prstGeom>
        </p:spPr>
      </p:pic>
    </p:spTree>
    <p:extLst>
      <p:ext uri="{BB962C8B-B14F-4D97-AF65-F5344CB8AC3E}">
        <p14:creationId xmlns="" xmlns:p14="http://schemas.microsoft.com/office/powerpoint/2010/main" val="423966897"/>
      </p:ext>
    </p:extLst>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23411" y="1514051"/>
            <a:ext cx="6691626" cy="4093428"/>
          </a:xfrm>
          <a:prstGeom prst="rect">
            <a:avLst/>
          </a:prstGeom>
          <a:noFill/>
        </p:spPr>
        <p:txBody>
          <a:bodyPr wrap="square" rtlCol="0">
            <a:spAutoFit/>
          </a:bodyPr>
          <a:lstStyle/>
          <a:p>
            <a:r>
              <a:rPr lang="es-ES" sz="2000" dirty="0" smtClean="0"/>
              <a:t>Algunas desventajas de  este  algunas veces no se pueden leer en todos los lectores por que existen diferentes regiones que se han hecho para que no se puedan adquirir discos de otras regiones  </a:t>
            </a:r>
          </a:p>
          <a:p>
            <a:r>
              <a:rPr lang="es-ES" sz="2000" dirty="0" smtClean="0"/>
              <a:t>-región 1 Estados </a:t>
            </a:r>
            <a:r>
              <a:rPr lang="es-ES" sz="2000" dirty="0"/>
              <a:t>U</a:t>
            </a:r>
            <a:r>
              <a:rPr lang="es-ES" sz="2000" dirty="0" smtClean="0"/>
              <a:t>nidos, Canadá</a:t>
            </a:r>
          </a:p>
          <a:p>
            <a:r>
              <a:rPr lang="es-ES" sz="2000" dirty="0" smtClean="0"/>
              <a:t>-región 2 Japón, Europa ,Sudáfrica y Medio Oriente </a:t>
            </a:r>
          </a:p>
          <a:p>
            <a:r>
              <a:rPr lang="es-ES" sz="2000" dirty="0" smtClean="0"/>
              <a:t>-región 3 Sudeste asiático y el este de Asia </a:t>
            </a:r>
          </a:p>
          <a:p>
            <a:r>
              <a:rPr lang="es-ES" sz="2000" dirty="0" smtClean="0"/>
              <a:t>-región 4 Australia, Nueva Zelanda, Islas del Pacifico, América Central, México, Sudamérica y el caribe </a:t>
            </a:r>
          </a:p>
          <a:p>
            <a:r>
              <a:rPr lang="es-ES" sz="2000" dirty="0" smtClean="0"/>
              <a:t>-región 5 Europa del este ,</a:t>
            </a:r>
            <a:r>
              <a:rPr lang="es-ES" sz="2000" dirty="0"/>
              <a:t>I</a:t>
            </a:r>
            <a:r>
              <a:rPr lang="es-ES" sz="2000" dirty="0" smtClean="0"/>
              <a:t>ndia, África ,</a:t>
            </a:r>
            <a:r>
              <a:rPr lang="es-ES" sz="2000" dirty="0"/>
              <a:t>C</a:t>
            </a:r>
            <a:r>
              <a:rPr lang="es-ES" sz="2000" dirty="0" smtClean="0"/>
              <a:t>orea del Norte ,Mongolia</a:t>
            </a:r>
          </a:p>
          <a:p>
            <a:r>
              <a:rPr lang="es-ES" sz="2000" dirty="0" smtClean="0"/>
              <a:t>-región 6 China</a:t>
            </a:r>
          </a:p>
          <a:p>
            <a:r>
              <a:rPr lang="es-ES" sz="2000" dirty="0" smtClean="0"/>
              <a:t>-región 7reservado</a:t>
            </a:r>
          </a:p>
          <a:p>
            <a:r>
              <a:rPr lang="es-ES" sz="2000" dirty="0" smtClean="0"/>
              <a:t>-región 8 usos especiales (líneas aéreas, barcos, trenes) </a:t>
            </a:r>
            <a:endParaRPr lang="es-ES" sz="2000" dirty="0"/>
          </a:p>
        </p:txBody>
      </p:sp>
    </p:spTree>
    <p:extLst>
      <p:ext uri="{BB962C8B-B14F-4D97-AF65-F5344CB8AC3E}">
        <p14:creationId xmlns="" xmlns:p14="http://schemas.microsoft.com/office/powerpoint/2010/main" val="990407759"/>
      </p:ext>
    </p:extLst>
  </p:cSld>
  <p:clrMapOvr>
    <a:masterClrMapping/>
  </p:clrMapOvr>
  <p:transition spd="med">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GIONES.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3969" y="1629444"/>
            <a:ext cx="9144000" cy="4652010"/>
          </a:xfrm>
          <a:prstGeom prst="rect">
            <a:avLst/>
          </a:prstGeom>
        </p:spPr>
      </p:pic>
    </p:spTree>
    <p:extLst>
      <p:ext uri="{BB962C8B-B14F-4D97-AF65-F5344CB8AC3E}">
        <p14:creationId xmlns="" xmlns:p14="http://schemas.microsoft.com/office/powerpoint/2010/main" val="2613097469"/>
      </p:ext>
    </p:extLst>
  </p:cSld>
  <p:clrMapOvr>
    <a:masterClrMapping/>
  </p:clrMapOvr>
  <p:transition spd="med">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VIDEO Estándar </a:t>
            </a:r>
            <a:br>
              <a:rPr lang="es-ES" dirty="0" smtClean="0"/>
            </a:br>
            <a:r>
              <a:rPr lang="es-ES" dirty="0" smtClean="0"/>
              <a:t>(MPEG) </a:t>
            </a:r>
            <a:endParaRPr lang="es-ES" dirty="0"/>
          </a:p>
        </p:txBody>
      </p:sp>
      <p:sp>
        <p:nvSpPr>
          <p:cNvPr id="4" name="CuadroTexto 3"/>
          <p:cNvSpPr txBox="1"/>
          <p:nvPr/>
        </p:nvSpPr>
        <p:spPr>
          <a:xfrm>
            <a:off x="1318787" y="2539699"/>
            <a:ext cx="7261472" cy="1200329"/>
          </a:xfrm>
          <a:prstGeom prst="rect">
            <a:avLst/>
          </a:prstGeom>
          <a:noFill/>
        </p:spPr>
        <p:txBody>
          <a:bodyPr wrap="square" rtlCol="0">
            <a:spAutoFit/>
          </a:bodyPr>
          <a:lstStyle/>
          <a:p>
            <a:pPr algn="ctr"/>
            <a:r>
              <a:rPr lang="es-ES" sz="3600" dirty="0" err="1" smtClean="0"/>
              <a:t>Moving</a:t>
            </a:r>
            <a:r>
              <a:rPr lang="es-ES" sz="3600" dirty="0" smtClean="0"/>
              <a:t> Picture </a:t>
            </a:r>
            <a:r>
              <a:rPr lang="es-ES" sz="3600" dirty="0" err="1" smtClean="0"/>
              <a:t>Experts</a:t>
            </a:r>
            <a:r>
              <a:rPr lang="es-ES" sz="3600" dirty="0" smtClean="0"/>
              <a:t> </a:t>
            </a:r>
            <a:r>
              <a:rPr lang="es-ES" sz="3600" dirty="0" err="1" smtClean="0"/>
              <a:t>Group</a:t>
            </a:r>
            <a:r>
              <a:rPr lang="es-ES" sz="3600" dirty="0" smtClean="0"/>
              <a:t>  se encarga de codificar video y audio </a:t>
            </a:r>
            <a:endParaRPr lang="es-ES" sz="3600" dirty="0"/>
          </a:p>
        </p:txBody>
      </p:sp>
    </p:spTree>
    <p:extLst>
      <p:ext uri="{BB962C8B-B14F-4D97-AF65-F5344CB8AC3E}">
        <p14:creationId xmlns="" xmlns:p14="http://schemas.microsoft.com/office/powerpoint/2010/main" val="2207119028"/>
      </p:ext>
    </p:extLst>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tiqueta">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Etiqueta.thmx</Template>
  <TotalTime>281</TotalTime>
  <Words>488</Words>
  <Application>Microsoft Macintosh PowerPoint</Application>
  <PresentationFormat>Presentación en pantalla (4:3)</PresentationFormat>
  <Paragraphs>43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Etiqueta</vt:lpstr>
      <vt:lpstr>Blu-ray, hd, dvd &amp; video estandar </vt:lpstr>
      <vt:lpstr>BLU-RAY </vt:lpstr>
      <vt:lpstr>Diapositiva 3</vt:lpstr>
      <vt:lpstr>Hd </vt:lpstr>
      <vt:lpstr>Diapositiva 5</vt:lpstr>
      <vt:lpstr>DVD</vt:lpstr>
      <vt:lpstr>Diapositiva 7</vt:lpstr>
      <vt:lpstr>Diapositiva 8</vt:lpstr>
      <vt:lpstr>VIDEO Estándar  (MPEG) </vt:lpstr>
      <vt:lpstr>Video estándar  (mpeg 1) </vt:lpstr>
      <vt:lpstr>Video estándar  (mpeg 2)</vt:lpstr>
      <vt:lpstr>Video estándar  (mpeg 4)</vt:lpstr>
      <vt:lpstr>Diapositiva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Blu-ray, hd, dvd &amp; video estandar </dc:title>
  <dc:creator>MONI</dc:creator>
  <cp:lastModifiedBy>Alumno</cp:lastModifiedBy>
  <cp:revision>17</cp:revision>
  <dcterms:created xsi:type="dcterms:W3CDTF">2011-09-27T21:27:13Z</dcterms:created>
  <dcterms:modified xsi:type="dcterms:W3CDTF">2011-09-28T14:54:42Z</dcterms:modified>
</cp:coreProperties>
</file>